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EF9AF-392A-4D85-9DDA-AC9725253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76B12-48EE-4116-B8B8-67C0CB299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507AB-05FF-4417-9168-E9DD362B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BC6D6-83F1-4150-8933-9AE4EC1A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581C-3D53-4C64-8865-20639618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75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5594D-0272-4116-8B6D-416521B1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63D91-FB97-4285-9462-DF623E44C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8AFA5-3668-482D-A431-3169A010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45509-DFFF-4A7D-A076-BDA6E93F7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E6812-30A0-4BA8-BF1E-8CD0BF5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93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EEBD18-4CEA-42EE-AC36-C37A0D494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3E5E0-9694-400C-8F30-AD33333EC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0EE7A-C4C1-4F13-978B-98FAB7C0C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668C0-DE9D-4192-AEAF-EDD819AB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A41F8-FBE8-4778-BD2F-F80D68C8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09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D718-F5CA-4CFE-B971-3E779863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6B0F2-B5FE-4C48-B39C-871E38D6B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0424D-A3C6-4360-8B88-A797459DC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855BD-9962-491D-9A66-2CD64E0E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6F036-882D-4384-A356-2AC72F67C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509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3841-A932-421A-86B1-E8FCF083C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6F6CE-F9EF-4314-8269-4DE3D498D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025E5-5E52-4213-A309-E41F9BB5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0BC5C-C678-48C2-943A-C60938B09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5A896-CBC8-44CD-8006-04487A5E2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285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1958-37C6-4B62-B792-98CC64876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0ECA6-820A-4F54-8C8F-07BE5B426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4157D-8D7E-4235-A85C-0B15032DD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94B56-60E1-46EA-8863-62944200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FDB05-FF07-431A-B1ED-104BE4A1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D9BB7-97B2-46B5-B91B-DCADBB9E2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339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3152E-4792-4A6B-85AE-530E0BF7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BBC852-99B3-4759-AE58-8701D9843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DC5BC-99AC-4AFB-9AAE-41983B799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CB503C-74BD-4E8E-8D8F-302779C36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ED087D-778A-4ED9-BF60-868CADFDC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D2219C-D3C6-43D9-86ED-6ADAA58A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A1890C-6C89-42A7-8EE3-101F9A25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FEEF0-BAAD-4A5B-BFB5-31C25319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07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2667-542E-4079-A69E-46D7F7C88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72771-F387-4AD8-B19F-0DA647AF7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3F2A3-F675-4440-8453-2B863A626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0BB930-A89B-4684-9128-AFD92C09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79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204B9A-1225-4ECC-9DC4-B18184317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E6282-D2BF-4B3F-BA44-B53CB034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10D4C-F8FD-4C85-BF17-CBD80ACF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518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629D2-FB30-4315-99C7-A2271353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A4161-26C8-47B7-B5B3-4406C3A1E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29AD1-0748-4C1D-BCC0-E190FB77E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D7D53-DEDF-405E-A7D4-1EAC637D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3740B-58DB-44C3-876B-1ED2A4B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18585-E0EF-4249-A5F7-F30A8646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088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B718-E9B4-410B-AB33-6A2C21F1A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DFB9CF-5121-45AB-9348-6AA531CFA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8E04B-BFF8-49BA-A9AB-63167B077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5BE2C-E9FA-4F4A-BAE1-E7BDF86C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678FA-432B-4D22-B739-551BDF42B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7A3D6-5736-4449-A5E2-0FD5EF9F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820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9E900D-7E9F-48FA-ABAC-157E6F8BD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32D1F-0335-4563-8471-198BDA0E8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0102C-158E-4039-801D-B263D1F3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6B6C3-E15D-45F8-A75B-5122BFC07A3D}" type="datetimeFigureOut">
              <a:rPr lang="en-IN" smtClean="0"/>
              <a:t>17-03-2020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2BFD6-C9EB-49A9-8029-AC41B5D7A6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11C2C-6BE0-4A22-AE44-F96038878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A79A7-39C9-44D9-9D81-96CAE52761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00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7286B2-1C44-4FED-A5F1-446051EB9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225083"/>
            <a:ext cx="3230880" cy="8974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47A8DD-AF54-4968-80C0-4B1A1D754F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92" y="0"/>
            <a:ext cx="4705940" cy="142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2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Nivedha</dc:creator>
  <cp:lastModifiedBy>Nivedha</cp:lastModifiedBy>
  <cp:revision>1</cp:revision>
  <dcterms:created xsi:type="dcterms:W3CDTF">2020-03-17T11:52:05Z</dcterms:created>
  <dcterms:modified xsi:type="dcterms:W3CDTF">2020-03-17T11:57:44Z</dcterms:modified>
</cp:coreProperties>
</file>