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F248-8D21-3C12-657F-E21BB594B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00600-21F6-AFB8-9FCE-3427C3D4E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635E-3D18-21AA-A778-E24280D0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9C8D-C1FA-4C3E-8321-AC2AC105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2064-E963-81B2-3D55-ADA62B1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90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E6C4-6D94-FA60-6E27-565E91EF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7AFCB-6973-AA65-EBA4-E490276A4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2CE3-F584-EA49-83EE-B7B979CE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8A131-B3AF-8A19-8CD0-33634BCC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8A1CC-298B-1452-1292-5954E17B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73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1162D-FFF3-0CE8-0712-C2AC0FEE3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27EEA-A4AF-6851-97DB-3CDB23AD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94C-0004-1045-D823-26B7E6E3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B870-F17D-EA4E-717C-D434D0AF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E9D1-324B-E214-DF17-B2BCFD7C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36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FC58-1310-7B48-9659-1142BC1E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0D5C-7E8C-DDF7-070F-3F15DC9B6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9D37-DBAF-402C-4A4C-A1A1F3F0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25C52-842F-7101-CEFD-6A8E2E21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E08F-E5F8-917F-9AA7-6CFE6D5F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2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5D21-22CE-E6B2-323F-423BFC50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729B-5895-7B0C-7733-99960C9A3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7B381-5067-2045-7B68-1DFFB297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B709-B972-A739-649E-FE7A4C94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F0A5-828D-23E5-56FE-EFE96511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66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2F49-A1E5-5C8D-1A93-ED35AF0D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74D4-085A-6F6C-1977-1CC0EC58C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347F2-4003-7BB5-E12B-50C9798A1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3245-1036-D13B-24AE-DCD8E1A8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A63E3-6BA4-B890-E8ED-F5161E29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7268-FE7C-B739-8AF6-3CA0302E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02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BD2F-A926-CC39-D95B-DF131B92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873F6-B766-185B-DDB6-D7387D46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C6AA-08F9-A33D-DF4C-9F4DD25C6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0186C-5C96-54EE-8003-D74F7054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4D96E-0A09-F819-EA65-95F10203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CDF11-8D36-4C8A-8C28-44A9505A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E1B90-0FA3-8C5A-1388-AF8717C0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98BBE-6ACC-F1B0-1F40-23D03672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50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5433-52E2-5C8A-939A-054E8C1C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D09AC-6BBF-6AE1-E292-9F0FA1A7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0B696-0F63-6DEF-2690-9ECD5DB8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15744-3D1D-4126-0F9B-350CC24C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81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81B72-1430-F91F-78BA-EAB2BFF5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D77EB-B5DF-AE08-F39B-B59B21D6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D2E4-9119-7E89-DD1C-F5731759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9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AC26-92B4-986A-3F8C-9B5AA0CD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128B-22FB-3303-8A18-CA80DB61D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211D5-8009-9455-312E-5C91D7BC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5FB8-0F85-DC73-7554-26B069F7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CE71-D50A-89A9-31D1-4A765DC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F43A-ADDA-FE97-3E22-6D613A5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71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B6D6-6836-1152-A168-C06FB0F2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1A066-E4F8-D782-B991-7F326F78D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8EC97-3A9D-2F45-ECD4-B49F9C41D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26EF0-CFF6-4CB3-0C46-379F8079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252F-8147-6796-56EA-EFE291A6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DB56D-CD44-6698-D9B9-30287A4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8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CE9F2-2A0D-ED82-5FEA-E9E89453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1B7D5-CFB0-2C7C-B076-1D3A9686E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F6823-2432-CE15-25C5-9B5428311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9FDF-9899-4A14-9F71-97DCC30D2A73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C443-57CF-ADDA-D3AD-80D08A2F2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77E6B-1F95-D812-68BE-35C32575F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92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highlight>
                <a:srgbClr val="000080"/>
              </a:highligh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760" y="6313487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5202821" y="4796605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CDB33A-516F-5B8A-57CF-54F7C54C8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4254" y="1914249"/>
            <a:ext cx="10201275" cy="1255713"/>
          </a:xfrm>
        </p:spPr>
        <p:txBody>
          <a:bodyPr anchor="ctr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bold Uppercase)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</p:spPr>
            <p:txBody>
              <a:bodyPr rtlCol="0">
                <a:normAutofit/>
              </a:bodyPr>
              <a:lstStyle/>
              <a:p>
                <a:pPr>
                  <a:defRPr/>
                </a:pPr>
                <a:r>
                  <a:rPr lang="en-IN" sz="2200" b="1" u="sng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Author Name</a:t>
                </a:r>
                <a:r>
                  <a:rPr lang="en-IN" b="1" u="sng" baseline="300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1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IN" sz="2200" b="0" i="0" smtClean="0">
                        <a:latin typeface="Cambria Math" panose="02040503050406030204" pitchFamily="18" charset="0"/>
                        <a:ea typeface="Yu Gothic" panose="020B0400000000000000" pitchFamily="34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 </a:t>
                </a:r>
                <a:endParaRPr lang="en-IN" sz="2200" b="1" dirty="0">
                  <a:latin typeface="Times New Roman" panose="02020603050405020304" pitchFamily="18" charset="0"/>
                  <a:ea typeface="Yu Gothic" panose="020B0400000000000000" pitchFamily="34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  <a:blipFill>
                <a:blip r:embed="rId2"/>
                <a:stretch>
                  <a:fillRect t="-16216" b="-148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8">
            <a:extLst>
              <a:ext uri="{FF2B5EF4-FFF2-40B4-BE49-F238E27FC236}">
                <a16:creationId xmlns:a16="http://schemas.microsoft.com/office/drawing/2014/main" id="{576EF9F2-7A95-2C05-9BD1-FA9D3B3F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384" y="3390630"/>
            <a:ext cx="8609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(should be in un-bold sentence case)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756767F-71FF-D5B4-78B8-BAF739779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38" y="674743"/>
            <a:ext cx="2539682" cy="88888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C5869D5-4CD1-6A67-5E6C-B7963DCB9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2" y="607237"/>
            <a:ext cx="2539682" cy="116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8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52282-12E8-22C5-A2C4-95421EC6F6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2873" y="720174"/>
            <a:ext cx="9164637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and References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AD7229FA-C644-742C-39BF-F199DA6D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7121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FFD38D-264A-1EC0-C970-D682062EC6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5694" y="679692"/>
            <a:ext cx="7950200" cy="530225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BD1FDAC4-5D1A-0CFE-D526-0572517F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253300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1CC6-2C81-8F52-0919-6BAF6F619B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38968" y="716517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Objectives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D0DFC442-1AB3-19C4-5F5F-8C3A66F3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156281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73C10-40ED-FBEF-ACD1-3488D04383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184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FF1E7597-BCBE-B514-A5EF-EBDBF9AB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105907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4B47-B4D2-53E8-0AFB-9D03CFAA06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18817968-FEBF-BD33-555E-64AA34A6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261267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969C98-447B-4E5F-5DCD-D3946E2DA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37128EA1-9297-9F7E-0A7F-6568850F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347276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2C9B6-DAB3-ECF1-5660-BD2A90D14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5697945D-07FA-144C-0066-9907F3C0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400816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D883C-B49F-55A5-E62D-CDE5BB7D83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D2D5E1C-A1A6-A6E0-2E5C-2741A9C6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112080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99B69-A8D4-881E-FB52-0AC1FC8216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12463" y="577645"/>
            <a:ext cx="7950200" cy="757238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Conclusion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389B3653-D759-A15F-F90B-7999E9D1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Presented at 2nd ICCAM on 14th &amp; 15th December, 2023 | India</a:t>
            </a:r>
          </a:p>
        </p:txBody>
      </p:sp>
    </p:spTree>
    <p:extLst>
      <p:ext uri="{BB962C8B-B14F-4D97-AF65-F5344CB8AC3E}">
        <p14:creationId xmlns:p14="http://schemas.microsoft.com/office/powerpoint/2010/main" val="354258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201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</vt:lpstr>
      <vt:lpstr>Arial</vt:lpstr>
      <vt:lpstr>Calibri</vt:lpstr>
      <vt:lpstr>Calibri Light</vt:lpstr>
      <vt:lpstr>Cambria Math</vt:lpstr>
      <vt:lpstr>Times New Roman</vt:lpstr>
      <vt:lpstr>Office Theme</vt:lpstr>
      <vt:lpstr>TITLE OF THE PRESENTATION (In bold Uppercase) </vt:lpstr>
      <vt:lpstr>Introduction </vt:lpstr>
      <vt:lpstr>Aims and Objectives </vt:lpstr>
      <vt:lpstr>Materials and Methods </vt:lpstr>
      <vt:lpstr>Results and Discussion</vt:lpstr>
      <vt:lpstr>Results and Discussion</vt:lpstr>
      <vt:lpstr>Results and Discussion</vt:lpstr>
      <vt:lpstr>Results and Discussion</vt:lpstr>
      <vt:lpstr>Summary and Conclusion </vt:lpstr>
      <vt:lpstr>Acknowledgement and 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(Shall be in bold uppercase)</dc:title>
  <dc:creator>IT-Support</dc:creator>
  <cp:lastModifiedBy>IT-Support</cp:lastModifiedBy>
  <cp:revision>14</cp:revision>
  <dcterms:created xsi:type="dcterms:W3CDTF">2022-08-26T09:07:49Z</dcterms:created>
  <dcterms:modified xsi:type="dcterms:W3CDTF">2023-11-15T03:47:32Z</dcterms:modified>
</cp:coreProperties>
</file>