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4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54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9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7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72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23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8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97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15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2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80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CCD9-D50A-47F8-89C2-F59498F4135C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A69F-CAEC-42B4-9268-E7E2632E2C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235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BD2B9E-6921-4453-7F3B-8C19E5D7501A}"/>
              </a:ext>
            </a:extLst>
          </p:cNvPr>
          <p:cNvSpPr/>
          <p:nvPr/>
        </p:nvSpPr>
        <p:spPr>
          <a:xfrm>
            <a:off x="0" y="742087"/>
            <a:ext cx="32351162" cy="40822563"/>
          </a:xfrm>
          <a:prstGeom prst="rect">
            <a:avLst/>
          </a:prstGeom>
          <a:noFill/>
          <a:ln w="254000">
            <a:solidFill>
              <a:schemeClr val="accent1">
                <a:lumMod val="40000"/>
                <a:lumOff val="60000"/>
              </a:schemeClr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44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8C21D-628A-FF15-DE85-CB394B6A3407}"/>
              </a:ext>
            </a:extLst>
          </p:cNvPr>
          <p:cNvSpPr/>
          <p:nvPr/>
        </p:nvSpPr>
        <p:spPr>
          <a:xfrm>
            <a:off x="238781" y="1452300"/>
            <a:ext cx="30947194" cy="4378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299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1229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76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</a:t>
            </a:r>
            <a:r>
              <a:rPr lang="en-US" sz="6576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6576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 -</a:t>
            </a:r>
            <a:r>
              <a:rPr lang="en-US" sz="6576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Name(s)</a:t>
            </a:r>
            <a:r>
              <a:rPr lang="en-US" sz="6576" b="1" baseline="30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6576" b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75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75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details and  affiliation</a:t>
            </a:r>
            <a:endParaRPr lang="en-US" sz="7394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394" b="1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02620-2923-348A-ECD7-E1552BCB6B22}"/>
              </a:ext>
            </a:extLst>
          </p:cNvPr>
          <p:cNvSpPr/>
          <p:nvPr/>
        </p:nvSpPr>
        <p:spPr>
          <a:xfrm>
            <a:off x="238781" y="6075917"/>
            <a:ext cx="31957724" cy="1812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Introduction                                                    Need for the study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8A3DE-F5E0-F65F-CF44-0574D82AAE37}"/>
              </a:ext>
            </a:extLst>
          </p:cNvPr>
          <p:cNvSpPr/>
          <p:nvPr/>
        </p:nvSpPr>
        <p:spPr>
          <a:xfrm>
            <a:off x="238782" y="15729722"/>
            <a:ext cx="31921726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Materials and Methods                                     Results &amp; Discussion					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48E084-55B8-0E5C-1587-9071A6E00BEB}"/>
              </a:ext>
            </a:extLst>
          </p:cNvPr>
          <p:cNvSpPr/>
          <p:nvPr/>
        </p:nvSpPr>
        <p:spPr>
          <a:xfrm>
            <a:off x="145912" y="32311196"/>
            <a:ext cx="31957724" cy="2024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Summary &amp; Conclusion                          Acknowledgments  &amp;  References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BE2870-B4C9-C344-9D9D-8F6D29726C44}"/>
              </a:ext>
            </a:extLst>
          </p:cNvPr>
          <p:cNvSpPr/>
          <p:nvPr/>
        </p:nvSpPr>
        <p:spPr>
          <a:xfrm>
            <a:off x="-109914" y="41724263"/>
            <a:ext cx="32509202" cy="1476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at 2</a:t>
            </a:r>
            <a:r>
              <a:rPr lang="en-US" sz="4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ICCAM 2023 on 14</a:t>
            </a:r>
            <a:r>
              <a:rPr lang="en-US" sz="4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15</a:t>
            </a:r>
            <a:r>
              <a:rPr lang="en-US" sz="48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December, 2023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3D6A1A7-3DD6-38FC-12EA-4695FD0A0C82}"/>
              </a:ext>
            </a:extLst>
          </p:cNvPr>
          <p:cNvCxnSpPr>
            <a:cxnSpLocks/>
          </p:cNvCxnSpPr>
          <p:nvPr/>
        </p:nvCxnSpPr>
        <p:spPr>
          <a:xfrm flipH="1">
            <a:off x="16064299" y="6014541"/>
            <a:ext cx="1201" cy="3544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6BCBCA5-B0D7-1C8B-6FAA-2B8D6AE49CB1}"/>
              </a:ext>
            </a:extLst>
          </p:cNvPr>
          <p:cNvSpPr txBox="1"/>
          <p:nvPr/>
        </p:nvSpPr>
        <p:spPr>
          <a:xfrm>
            <a:off x="25538288" y="2810493"/>
            <a:ext cx="4634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University/ Organization logo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630191B-E54A-4DB7-5B6B-B8BE795D8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3595" y="2295885"/>
            <a:ext cx="6450932" cy="225782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B5EEC34-F739-0361-B2CE-C4AA0B41B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313" y="1879306"/>
            <a:ext cx="5813657" cy="267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12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62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IT-Support</dc:creator>
  <cp:lastModifiedBy>IT-Support</cp:lastModifiedBy>
  <cp:revision>13</cp:revision>
  <dcterms:created xsi:type="dcterms:W3CDTF">2022-08-26T09:31:45Z</dcterms:created>
  <dcterms:modified xsi:type="dcterms:W3CDTF">2023-11-15T03:47:55Z</dcterms:modified>
</cp:coreProperties>
</file>